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</p:sldIdLst>
  <p:sldSz cx="18288000" cy="10287000"/>
  <p:notesSz cx="6858000" cy="9144000"/>
  <p:embeddedFontLst>
    <p:embeddedFont>
      <p:font typeface="Montserrat Classic" panose="020B0604020202020204" charset="0"/>
      <p:regular r:id="rId15"/>
    </p:embeddedFont>
    <p:embeddedFont>
      <p:font typeface="Montserrat Classic Bold" panose="020B0604020202020204" charset="0"/>
      <p:regular r:id="rId16"/>
    </p:embeddedFont>
    <p:embeddedFont>
      <p:font typeface="Montserrat Light" panose="020B0604020202020204" charset="0"/>
      <p:regular r:id="rId17"/>
      <p:italic r:id="rId18"/>
    </p:embeddedFont>
    <p:embeddedFont>
      <p:font typeface="Montserrat Light Bold" panose="020B0604020202020204" charset="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004F51-8517-2D08-3C23-6865C4C4211E}" v="98" dt="2024-02-19T15:51:00.688"/>
    <p1510:client id="{461B260A-EE77-8BCE-0547-3C9826830CFB}" v="24" dt="2024-02-19T16:20:23.852"/>
    <p1510:client id="{576E756E-3B2F-4BDF-B279-5A70D6792B1E}" v="319" dt="2024-02-19T16:36:56.025"/>
    <p1510:client id="{9EF66E16-CE39-AE91-7E51-6C267125E33C}" v="29" dt="2024-02-19T16:15:17.336"/>
    <p1510:client id="{AFA2FC85-6949-FF7D-5051-C7F09B4639DA}" v="6" dt="2024-02-19T15:19:59.5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. PARMAR" userId="S::yparmar@dwhs.co.uk::079ec7fe-7ab0-40e2-b356-a31d4e46c72e" providerId="AD" clId="Web-{59887299-842E-AED5-C315-19FAE1630F83}"/>
    <pc:docChg chg="modSld">
      <pc:chgData name="Y. PARMAR" userId="S::yparmar@dwhs.co.uk::079ec7fe-7ab0-40e2-b356-a31d4e46c72e" providerId="AD" clId="Web-{59887299-842E-AED5-C315-19FAE1630F83}" dt="2024-01-16T10:05:39.936" v="0" actId="1076"/>
      <pc:docMkLst>
        <pc:docMk/>
      </pc:docMkLst>
      <pc:sldChg chg="modSp">
        <pc:chgData name="Y. PARMAR" userId="S::yparmar@dwhs.co.uk::079ec7fe-7ab0-40e2-b356-a31d4e46c72e" providerId="AD" clId="Web-{59887299-842E-AED5-C315-19FAE1630F83}" dt="2024-01-16T10:05:39.936" v="0" actId="1076"/>
        <pc:sldMkLst>
          <pc:docMk/>
          <pc:sldMk cId="0" sldId="260"/>
        </pc:sldMkLst>
        <pc:picChg chg="mod">
          <ac:chgData name="Y. PARMAR" userId="S::yparmar@dwhs.co.uk::079ec7fe-7ab0-40e2-b356-a31d4e46c72e" providerId="AD" clId="Web-{59887299-842E-AED5-C315-19FAE1630F83}" dt="2024-01-16T10:05:39.936" v="0" actId="1076"/>
          <ac:picMkLst>
            <pc:docMk/>
            <pc:sldMk cId="0" sldId="260"/>
            <ac:picMk id="4" creationId="{00000000-0000-0000-0000-000000000000}"/>
          </ac:picMkLst>
        </pc:picChg>
      </pc:sldChg>
    </pc:docChg>
  </pc:docChgLst>
  <pc:docChgLst>
    <pc:chgData name="Y. PARMAR" userId="079ec7fe-7ab0-40e2-b356-a31d4e46c72e" providerId="ADAL" clId="{576E756E-3B2F-4BDF-B279-5A70D6792B1E}"/>
    <pc:docChg chg="undo custSel delSld modSld">
      <pc:chgData name="Y. PARMAR" userId="079ec7fe-7ab0-40e2-b356-a31d4e46c72e" providerId="ADAL" clId="{576E756E-3B2F-4BDF-B279-5A70D6792B1E}" dt="2024-02-19T16:36:56.025" v="619" actId="1076"/>
      <pc:docMkLst>
        <pc:docMk/>
      </pc:docMkLst>
      <pc:sldChg chg="modSp mod">
        <pc:chgData name="Y. PARMAR" userId="079ec7fe-7ab0-40e2-b356-a31d4e46c72e" providerId="ADAL" clId="{576E756E-3B2F-4BDF-B279-5A70D6792B1E}" dt="2024-02-19T15:36:13.943" v="502" actId="1076"/>
        <pc:sldMkLst>
          <pc:docMk/>
          <pc:sldMk cId="0" sldId="258"/>
        </pc:sldMkLst>
        <pc:spChg chg="mod">
          <ac:chgData name="Y. PARMAR" userId="079ec7fe-7ab0-40e2-b356-a31d4e46c72e" providerId="ADAL" clId="{576E756E-3B2F-4BDF-B279-5A70D6792B1E}" dt="2024-02-19T15:36:09.081" v="500" actId="14100"/>
          <ac:spMkLst>
            <pc:docMk/>
            <pc:sldMk cId="0" sldId="258"/>
            <ac:spMk id="5" creationId="{00000000-0000-0000-0000-000000000000}"/>
          </ac:spMkLst>
        </pc:spChg>
        <pc:picChg chg="mod">
          <ac:chgData name="Y. PARMAR" userId="079ec7fe-7ab0-40e2-b356-a31d4e46c72e" providerId="ADAL" clId="{576E756E-3B2F-4BDF-B279-5A70D6792B1E}" dt="2024-02-19T15:36:13.943" v="502" actId="1076"/>
          <ac:picMkLst>
            <pc:docMk/>
            <pc:sldMk cId="0" sldId="258"/>
            <ac:picMk id="4" creationId="{00000000-0000-0000-0000-000000000000}"/>
          </ac:picMkLst>
        </pc:picChg>
      </pc:sldChg>
      <pc:sldChg chg="modSp mod">
        <pc:chgData name="Y. PARMAR" userId="079ec7fe-7ab0-40e2-b356-a31d4e46c72e" providerId="ADAL" clId="{576E756E-3B2F-4BDF-B279-5A70D6792B1E}" dt="2024-02-19T15:34:18.795" v="496" actId="20577"/>
        <pc:sldMkLst>
          <pc:docMk/>
          <pc:sldMk cId="0" sldId="259"/>
        </pc:sldMkLst>
        <pc:spChg chg="mod">
          <ac:chgData name="Y. PARMAR" userId="079ec7fe-7ab0-40e2-b356-a31d4e46c72e" providerId="ADAL" clId="{576E756E-3B2F-4BDF-B279-5A70D6792B1E}" dt="2024-02-19T15:34:18.795" v="496" actId="20577"/>
          <ac:spMkLst>
            <pc:docMk/>
            <pc:sldMk cId="0" sldId="259"/>
            <ac:spMk id="5" creationId="{00000000-0000-0000-0000-000000000000}"/>
          </ac:spMkLst>
        </pc:spChg>
      </pc:sldChg>
      <pc:sldChg chg="addSp delSp modSp mod">
        <pc:chgData name="Y. PARMAR" userId="079ec7fe-7ab0-40e2-b356-a31d4e46c72e" providerId="ADAL" clId="{576E756E-3B2F-4BDF-B279-5A70D6792B1E}" dt="2024-01-16T10:08:28.323" v="214" actId="1076"/>
        <pc:sldMkLst>
          <pc:docMk/>
          <pc:sldMk cId="0" sldId="260"/>
        </pc:sldMkLst>
        <pc:graphicFrameChg chg="add mod modGraphic">
          <ac:chgData name="Y. PARMAR" userId="079ec7fe-7ab0-40e2-b356-a31d4e46c72e" providerId="ADAL" clId="{576E756E-3B2F-4BDF-B279-5A70D6792B1E}" dt="2024-01-16T10:08:28.323" v="214" actId="1076"/>
          <ac:graphicFrameMkLst>
            <pc:docMk/>
            <pc:sldMk cId="0" sldId="260"/>
            <ac:graphicFrameMk id="6" creationId="{103B94B2-77F1-6251-E9D8-36FBFA1D7BF2}"/>
          </ac:graphicFrameMkLst>
        </pc:graphicFrameChg>
        <pc:picChg chg="del">
          <ac:chgData name="Y. PARMAR" userId="079ec7fe-7ab0-40e2-b356-a31d4e46c72e" providerId="ADAL" clId="{576E756E-3B2F-4BDF-B279-5A70D6792B1E}" dt="2024-01-16T10:08:23.789" v="213" actId="478"/>
          <ac:picMkLst>
            <pc:docMk/>
            <pc:sldMk cId="0" sldId="260"/>
            <ac:picMk id="4" creationId="{00000000-0000-0000-0000-000000000000}"/>
          </ac:picMkLst>
        </pc:picChg>
      </pc:sldChg>
      <pc:sldChg chg="del">
        <pc:chgData name="Y. PARMAR" userId="079ec7fe-7ab0-40e2-b356-a31d4e46c72e" providerId="ADAL" clId="{576E756E-3B2F-4BDF-B279-5A70D6792B1E}" dt="2024-01-16T10:08:45.303" v="215" actId="47"/>
        <pc:sldMkLst>
          <pc:docMk/>
          <pc:sldMk cId="0" sldId="263"/>
        </pc:sldMkLst>
      </pc:sldChg>
      <pc:sldChg chg="addSp delSp modSp mod">
        <pc:chgData name="Y. PARMAR" userId="079ec7fe-7ab0-40e2-b356-a31d4e46c72e" providerId="ADAL" clId="{576E756E-3B2F-4BDF-B279-5A70D6792B1E}" dt="2024-02-19T15:22:18.320" v="305" actId="14100"/>
        <pc:sldMkLst>
          <pc:docMk/>
          <pc:sldMk cId="0" sldId="265"/>
        </pc:sldMkLst>
        <pc:spChg chg="del">
          <ac:chgData name="Y. PARMAR" userId="079ec7fe-7ab0-40e2-b356-a31d4e46c72e" providerId="ADAL" clId="{576E756E-3B2F-4BDF-B279-5A70D6792B1E}" dt="2024-02-19T15:21:25.101" v="301" actId="478"/>
          <ac:spMkLst>
            <pc:docMk/>
            <pc:sldMk cId="0" sldId="265"/>
            <ac:spMk id="5" creationId="{228F03AD-458A-FBB2-5986-279583DF6C7B}"/>
          </ac:spMkLst>
        </pc:spChg>
        <pc:picChg chg="del">
          <ac:chgData name="Y. PARMAR" userId="079ec7fe-7ab0-40e2-b356-a31d4e46c72e" providerId="ADAL" clId="{576E756E-3B2F-4BDF-B279-5A70D6792B1E}" dt="2024-02-19T15:22:12.948" v="302" actId="478"/>
          <ac:picMkLst>
            <pc:docMk/>
            <pc:sldMk cId="0" sldId="265"/>
            <ac:picMk id="4" creationId="{00000000-0000-0000-0000-000000000000}"/>
          </ac:picMkLst>
        </pc:picChg>
        <pc:picChg chg="add mod">
          <ac:chgData name="Y. PARMAR" userId="079ec7fe-7ab0-40e2-b356-a31d4e46c72e" providerId="ADAL" clId="{576E756E-3B2F-4BDF-B279-5A70D6792B1E}" dt="2024-02-19T15:22:18.320" v="305" actId="14100"/>
          <ac:picMkLst>
            <pc:docMk/>
            <pc:sldMk cId="0" sldId="265"/>
            <ac:picMk id="7" creationId="{8775885C-5843-5A10-D888-E5E5092741FF}"/>
          </ac:picMkLst>
        </pc:picChg>
      </pc:sldChg>
      <pc:sldChg chg="addSp delSp modSp mod">
        <pc:chgData name="Y. PARMAR" userId="079ec7fe-7ab0-40e2-b356-a31d4e46c72e" providerId="ADAL" clId="{576E756E-3B2F-4BDF-B279-5A70D6792B1E}" dt="2024-02-19T15:22:49.215" v="309" actId="14100"/>
        <pc:sldMkLst>
          <pc:docMk/>
          <pc:sldMk cId="0" sldId="266"/>
        </pc:sldMkLst>
        <pc:picChg chg="del">
          <ac:chgData name="Y. PARMAR" userId="079ec7fe-7ab0-40e2-b356-a31d4e46c72e" providerId="ADAL" clId="{576E756E-3B2F-4BDF-B279-5A70D6792B1E}" dt="2024-02-19T15:22:31.320" v="306" actId="478"/>
          <ac:picMkLst>
            <pc:docMk/>
            <pc:sldMk cId="0" sldId="266"/>
            <ac:picMk id="4" creationId="{00000000-0000-0000-0000-000000000000}"/>
          </ac:picMkLst>
        </pc:picChg>
        <pc:picChg chg="add mod">
          <ac:chgData name="Y. PARMAR" userId="079ec7fe-7ab0-40e2-b356-a31d4e46c72e" providerId="ADAL" clId="{576E756E-3B2F-4BDF-B279-5A70D6792B1E}" dt="2024-02-19T15:22:49.215" v="309" actId="14100"/>
          <ac:picMkLst>
            <pc:docMk/>
            <pc:sldMk cId="0" sldId="266"/>
            <ac:picMk id="6" creationId="{9FCF265F-82D0-F090-337F-657A6AE62EEB}"/>
          </ac:picMkLst>
        </pc:picChg>
      </pc:sldChg>
      <pc:sldChg chg="addSp delSp modSp mod">
        <pc:chgData name="Y. PARMAR" userId="079ec7fe-7ab0-40e2-b356-a31d4e46c72e" providerId="ADAL" clId="{576E756E-3B2F-4BDF-B279-5A70D6792B1E}" dt="2024-02-19T16:36:56.025" v="619" actId="1076"/>
        <pc:sldMkLst>
          <pc:docMk/>
          <pc:sldMk cId="0" sldId="267"/>
        </pc:sldMkLst>
        <pc:spChg chg="del">
          <ac:chgData name="Y. PARMAR" userId="079ec7fe-7ab0-40e2-b356-a31d4e46c72e" providerId="ADAL" clId="{576E756E-3B2F-4BDF-B279-5A70D6792B1E}" dt="2024-02-19T15:23:06.799" v="310" actId="478"/>
          <ac:spMkLst>
            <pc:docMk/>
            <pc:sldMk cId="0" sldId="267"/>
            <ac:spMk id="5" creationId="{00000000-0000-0000-0000-000000000000}"/>
          </ac:spMkLst>
        </pc:spChg>
        <pc:spChg chg="add mod">
          <ac:chgData name="Y. PARMAR" userId="079ec7fe-7ab0-40e2-b356-a31d4e46c72e" providerId="ADAL" clId="{576E756E-3B2F-4BDF-B279-5A70D6792B1E}" dt="2024-02-19T16:36:56.025" v="619" actId="1076"/>
          <ac:spMkLst>
            <pc:docMk/>
            <pc:sldMk cId="0" sldId="267"/>
            <ac:spMk id="8" creationId="{2E48BB2B-60B8-07F4-4781-513C781B9489}"/>
          </ac:spMkLst>
        </pc:spChg>
        <pc:picChg chg="del">
          <ac:chgData name="Y. PARMAR" userId="079ec7fe-7ab0-40e2-b356-a31d4e46c72e" providerId="ADAL" clId="{576E756E-3B2F-4BDF-B279-5A70D6792B1E}" dt="2024-02-19T15:23:10.373" v="311" actId="478"/>
          <ac:picMkLst>
            <pc:docMk/>
            <pc:sldMk cId="0" sldId="267"/>
            <ac:picMk id="4" creationId="{00000000-0000-0000-0000-000000000000}"/>
          </ac:picMkLst>
        </pc:picChg>
        <pc:picChg chg="add mod">
          <ac:chgData name="Y. PARMAR" userId="079ec7fe-7ab0-40e2-b356-a31d4e46c72e" providerId="ADAL" clId="{576E756E-3B2F-4BDF-B279-5A70D6792B1E}" dt="2024-02-19T16:36:36.762" v="610" actId="1076"/>
          <ac:picMkLst>
            <pc:docMk/>
            <pc:sldMk cId="0" sldId="267"/>
            <ac:picMk id="7" creationId="{91D0DB6C-D0E3-FE70-8670-9BA5051E3BD6}"/>
          </ac:picMkLst>
        </pc:picChg>
      </pc:sldChg>
      <pc:sldChg chg="modSp mod modAnim">
        <pc:chgData name="Y. PARMAR" userId="079ec7fe-7ab0-40e2-b356-a31d4e46c72e" providerId="ADAL" clId="{576E756E-3B2F-4BDF-B279-5A70D6792B1E}" dt="2024-02-19T15:28:33.542" v="459"/>
        <pc:sldMkLst>
          <pc:docMk/>
          <pc:sldMk cId="0" sldId="268"/>
        </pc:sldMkLst>
        <pc:spChg chg="mod">
          <ac:chgData name="Y. PARMAR" userId="079ec7fe-7ab0-40e2-b356-a31d4e46c72e" providerId="ADAL" clId="{576E756E-3B2F-4BDF-B279-5A70D6792B1E}" dt="2024-02-19T15:28:16.282" v="457" actId="20577"/>
          <ac:spMkLst>
            <pc:docMk/>
            <pc:sldMk cId="0" sldId="268"/>
            <ac:spMk id="4" creationId="{00000000-0000-0000-0000-000000000000}"/>
          </ac:spMkLst>
        </pc:spChg>
      </pc:sldChg>
    </pc:docChg>
  </pc:docChgLst>
  <pc:docChgLst>
    <pc:chgData name="R. WALSH" userId="S::rwalsh@dwhs.co.uk::f0a5fbc6-af7f-43e9-9c8c-656968a3c949" providerId="AD" clId="Web-{AFA2FC85-6949-FF7D-5051-C7F09B4639DA}"/>
    <pc:docChg chg="modSld">
      <pc:chgData name="R. WALSH" userId="S::rwalsh@dwhs.co.uk::f0a5fbc6-af7f-43e9-9c8c-656968a3c949" providerId="AD" clId="Web-{AFA2FC85-6949-FF7D-5051-C7F09B4639DA}" dt="2024-02-19T15:19:59.571" v="5"/>
      <pc:docMkLst>
        <pc:docMk/>
      </pc:docMkLst>
      <pc:sldChg chg="addSp modSp">
        <pc:chgData name="R. WALSH" userId="S::rwalsh@dwhs.co.uk::f0a5fbc6-af7f-43e9-9c8c-656968a3c949" providerId="AD" clId="Web-{AFA2FC85-6949-FF7D-5051-C7F09B4639DA}" dt="2024-02-19T15:19:59.571" v="5"/>
        <pc:sldMkLst>
          <pc:docMk/>
          <pc:sldMk cId="0" sldId="265"/>
        </pc:sldMkLst>
        <pc:spChg chg="add mod ord">
          <ac:chgData name="R. WALSH" userId="S::rwalsh@dwhs.co.uk::f0a5fbc6-af7f-43e9-9c8c-656968a3c949" providerId="AD" clId="Web-{AFA2FC85-6949-FF7D-5051-C7F09B4639DA}" dt="2024-02-19T15:19:59.571" v="5"/>
          <ac:spMkLst>
            <pc:docMk/>
            <pc:sldMk cId="0" sldId="265"/>
            <ac:spMk id="5" creationId="{228F03AD-458A-FBB2-5986-279583DF6C7B}"/>
          </ac:spMkLst>
        </pc:spChg>
      </pc:sldChg>
    </pc:docChg>
  </pc:docChgLst>
  <pc:docChgLst>
    <pc:chgData name="D. FENLON" userId="S::dfenlon@dwhs.co.uk::507494cf-7619-4df2-8d04-af8ee4e3902d" providerId="AD" clId="Web-{9EF66E16-CE39-AE91-7E51-6C267125E33C}"/>
    <pc:docChg chg="modSld">
      <pc:chgData name="D. FENLON" userId="S::dfenlon@dwhs.co.uk::507494cf-7619-4df2-8d04-af8ee4e3902d" providerId="AD" clId="Web-{9EF66E16-CE39-AE91-7E51-6C267125E33C}" dt="2024-02-19T16:15:09.445" v="1"/>
      <pc:docMkLst>
        <pc:docMk/>
      </pc:docMkLst>
      <pc:sldChg chg="modSp">
        <pc:chgData name="D. FENLON" userId="S::dfenlon@dwhs.co.uk::507494cf-7619-4df2-8d04-af8ee4e3902d" providerId="AD" clId="Web-{9EF66E16-CE39-AE91-7E51-6C267125E33C}" dt="2024-02-19T16:15:09.445" v="1"/>
        <pc:sldMkLst>
          <pc:docMk/>
          <pc:sldMk cId="0" sldId="260"/>
        </pc:sldMkLst>
        <pc:graphicFrameChg chg="mod modGraphic">
          <ac:chgData name="D. FENLON" userId="S::dfenlon@dwhs.co.uk::507494cf-7619-4df2-8d04-af8ee4e3902d" providerId="AD" clId="Web-{9EF66E16-CE39-AE91-7E51-6C267125E33C}" dt="2024-02-19T16:15:09.445" v="1"/>
          <ac:graphicFrameMkLst>
            <pc:docMk/>
            <pc:sldMk cId="0" sldId="260"/>
            <ac:graphicFrameMk id="6" creationId="{103B94B2-77F1-6251-E9D8-36FBFA1D7BF2}"/>
          </ac:graphicFrameMkLst>
        </pc:graphicFrameChg>
      </pc:sldChg>
    </pc:docChg>
  </pc:docChgLst>
  <pc:docChgLst>
    <pc:chgData name="R. WALSH" userId="S::rwalsh@dwhs.co.uk::f0a5fbc6-af7f-43e9-9c8c-656968a3c949" providerId="AD" clId="Web-{15004F51-8517-2D08-3C23-6865C4C4211E}"/>
    <pc:docChg chg="modSld">
      <pc:chgData name="R. WALSH" userId="S::rwalsh@dwhs.co.uk::f0a5fbc6-af7f-43e9-9c8c-656968a3c949" providerId="AD" clId="Web-{15004F51-8517-2D08-3C23-6865C4C4211E}" dt="2024-02-19T15:51:00.688" v="51" actId="1076"/>
      <pc:docMkLst>
        <pc:docMk/>
      </pc:docMkLst>
      <pc:sldChg chg="modSp">
        <pc:chgData name="R. WALSH" userId="S::rwalsh@dwhs.co.uk::f0a5fbc6-af7f-43e9-9c8c-656968a3c949" providerId="AD" clId="Web-{15004F51-8517-2D08-3C23-6865C4C4211E}" dt="2024-02-19T15:51:00.688" v="51" actId="1076"/>
        <pc:sldMkLst>
          <pc:docMk/>
          <pc:sldMk cId="0" sldId="268"/>
        </pc:sldMkLst>
        <pc:spChg chg="mod">
          <ac:chgData name="R. WALSH" userId="S::rwalsh@dwhs.co.uk::f0a5fbc6-af7f-43e9-9c8c-656968a3c949" providerId="AD" clId="Web-{15004F51-8517-2D08-3C23-6865C4C4211E}" dt="2024-02-19T15:50:55.359" v="50" actId="1076"/>
          <ac:spMkLst>
            <pc:docMk/>
            <pc:sldMk cId="0" sldId="268"/>
            <ac:spMk id="3" creationId="{00000000-0000-0000-0000-000000000000}"/>
          </ac:spMkLst>
        </pc:spChg>
        <pc:spChg chg="mod">
          <ac:chgData name="R. WALSH" userId="S::rwalsh@dwhs.co.uk::f0a5fbc6-af7f-43e9-9c8c-656968a3c949" providerId="AD" clId="Web-{15004F51-8517-2D08-3C23-6865C4C4211E}" dt="2024-02-19T15:51:00.688" v="51" actId="1076"/>
          <ac:spMkLst>
            <pc:docMk/>
            <pc:sldMk cId="0" sldId="268"/>
            <ac:spMk id="4" creationId="{00000000-0000-0000-0000-000000000000}"/>
          </ac:spMkLst>
        </pc:spChg>
      </pc:sldChg>
    </pc:docChg>
  </pc:docChgLst>
  <pc:docChgLst>
    <pc:chgData name="D. FENLON" userId="S::dfenlon@dwhs.co.uk::507494cf-7619-4df2-8d04-af8ee4e3902d" providerId="AD" clId="Web-{461B260A-EE77-8BCE-0547-3C9826830CFB}"/>
    <pc:docChg chg="modSld">
      <pc:chgData name="D. FENLON" userId="S::dfenlon@dwhs.co.uk::507494cf-7619-4df2-8d04-af8ee4e3902d" providerId="AD" clId="Web-{461B260A-EE77-8BCE-0547-3C9826830CFB}" dt="2024-02-19T16:20:23.290" v="12" actId="20577"/>
      <pc:docMkLst>
        <pc:docMk/>
      </pc:docMkLst>
      <pc:sldChg chg="modSp">
        <pc:chgData name="D. FENLON" userId="S::dfenlon@dwhs.co.uk::507494cf-7619-4df2-8d04-af8ee4e3902d" providerId="AD" clId="Web-{461B260A-EE77-8BCE-0547-3C9826830CFB}" dt="2024-02-19T16:17:17.480" v="2" actId="20577"/>
        <pc:sldMkLst>
          <pc:docMk/>
          <pc:sldMk cId="0" sldId="259"/>
        </pc:sldMkLst>
        <pc:spChg chg="mod">
          <ac:chgData name="D. FENLON" userId="S::dfenlon@dwhs.co.uk::507494cf-7619-4df2-8d04-af8ee4e3902d" providerId="AD" clId="Web-{461B260A-EE77-8BCE-0547-3C9826830CFB}" dt="2024-02-19T16:17:17.480" v="2" actId="20577"/>
          <ac:spMkLst>
            <pc:docMk/>
            <pc:sldMk cId="0" sldId="259"/>
            <ac:spMk id="5" creationId="{00000000-0000-0000-0000-000000000000}"/>
          </ac:spMkLst>
        </pc:spChg>
      </pc:sldChg>
      <pc:sldChg chg="modSp">
        <pc:chgData name="D. FENLON" userId="S::dfenlon@dwhs.co.uk::507494cf-7619-4df2-8d04-af8ee4e3902d" providerId="AD" clId="Web-{461B260A-EE77-8BCE-0547-3C9826830CFB}" dt="2024-02-19T16:20:23.290" v="12" actId="20577"/>
        <pc:sldMkLst>
          <pc:docMk/>
          <pc:sldMk cId="0" sldId="264"/>
        </pc:sldMkLst>
        <pc:spChg chg="mod">
          <ac:chgData name="D. FENLON" userId="S::dfenlon@dwhs.co.uk::507494cf-7619-4df2-8d04-af8ee4e3902d" providerId="AD" clId="Web-{461B260A-EE77-8BCE-0547-3C9826830CFB}" dt="2024-02-19T16:20:23.290" v="12" actId="20577"/>
          <ac:spMkLst>
            <pc:docMk/>
            <pc:sldMk cId="0" sldId="264"/>
            <ac:spMk id="6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svg"/><Relationship Id="rId9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5820" t="16145" r="13216" b="12890"/>
          <a:stretch>
            <a:fillRect/>
          </a:stretch>
        </p:blipFill>
        <p:spPr>
          <a:xfrm>
            <a:off x="17759972" y="9762909"/>
            <a:ext cx="534853" cy="53485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t="18855" b="8918"/>
          <a:stretch>
            <a:fillRect/>
          </a:stretch>
        </p:blipFill>
        <p:spPr>
          <a:xfrm>
            <a:off x="3631780" y="0"/>
            <a:ext cx="2514162" cy="242118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 l="3621" r="9958" b="14485"/>
          <a:stretch>
            <a:fillRect/>
          </a:stretch>
        </p:blipFill>
        <p:spPr>
          <a:xfrm>
            <a:off x="6145579" y="0"/>
            <a:ext cx="3262425" cy="242118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 l="26987"/>
          <a:stretch>
            <a:fillRect/>
          </a:stretch>
        </p:blipFill>
        <p:spPr>
          <a:xfrm>
            <a:off x="9147412" y="0"/>
            <a:ext cx="2651642" cy="242118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rcRect l="5621" r="6054"/>
          <a:stretch>
            <a:fillRect/>
          </a:stretch>
        </p:blipFill>
        <p:spPr>
          <a:xfrm>
            <a:off x="15080267" y="0"/>
            <a:ext cx="3207733" cy="242118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rcRect l="7624" r="2593"/>
          <a:stretch>
            <a:fillRect/>
          </a:stretch>
        </p:blipFill>
        <p:spPr>
          <a:xfrm>
            <a:off x="11799054" y="0"/>
            <a:ext cx="3281213" cy="242118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7641652" y="6570805"/>
            <a:ext cx="3004697" cy="82320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/>
          <a:srcRect r="23784"/>
          <a:stretch>
            <a:fillRect/>
          </a:stretch>
        </p:blipFill>
        <p:spPr>
          <a:xfrm>
            <a:off x="0" y="7865814"/>
            <a:ext cx="2767981" cy="242118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0" y="0"/>
            <a:ext cx="3631780" cy="242118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/>
          <a:srcRect b="3892"/>
          <a:stretch>
            <a:fillRect/>
          </a:stretch>
        </p:blipFill>
        <p:spPr>
          <a:xfrm>
            <a:off x="2637311" y="7865814"/>
            <a:ext cx="1686955" cy="243194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4324266" y="7865814"/>
            <a:ext cx="3657065" cy="243194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3"/>
          <a:srcRect r="15030"/>
          <a:stretch>
            <a:fillRect/>
          </a:stretch>
        </p:blipFill>
        <p:spPr>
          <a:xfrm>
            <a:off x="7733656" y="7865814"/>
            <a:ext cx="3107375" cy="243194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4"/>
          <a:srcRect r="7328"/>
          <a:stretch>
            <a:fillRect/>
          </a:stretch>
        </p:blipFill>
        <p:spPr>
          <a:xfrm>
            <a:off x="10841031" y="7865814"/>
            <a:ext cx="2581652" cy="242118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15562726" y="7876576"/>
            <a:ext cx="3647923" cy="2431949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6"/>
          <a:srcRect l="12108" r="18576"/>
          <a:stretch>
            <a:fillRect/>
          </a:stretch>
        </p:blipFill>
        <p:spPr>
          <a:xfrm>
            <a:off x="13422683" y="7876576"/>
            <a:ext cx="2517360" cy="2421186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0" y="4591519"/>
            <a:ext cx="18294825" cy="1659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450"/>
              </a:lnSpc>
            </a:pPr>
            <a:r>
              <a:rPr lang="en-US" sz="12450">
                <a:solidFill>
                  <a:srgbClr val="004AAD"/>
                </a:solidFill>
                <a:latin typeface="Libre Franklin Black Bold"/>
              </a:rPr>
              <a:t>OPTIONS EVENING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4838402" y="3146479"/>
            <a:ext cx="8611195" cy="15051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57"/>
              </a:lnSpc>
            </a:pPr>
            <a:r>
              <a:rPr lang="en-US" sz="11257">
                <a:solidFill>
                  <a:srgbClr val="004AAD"/>
                </a:solidFill>
                <a:latin typeface="Libre Franklin Black Bold"/>
              </a:rPr>
              <a:t>YEAR 8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3452216" y="510182"/>
            <a:ext cx="14489383" cy="7102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71"/>
              </a:lnSpc>
            </a:pPr>
            <a:r>
              <a:rPr lang="en-US" sz="5491">
                <a:solidFill>
                  <a:srgbClr val="004AAD"/>
                </a:solidFill>
                <a:latin typeface="Montserrat Classic Bold"/>
              </a:rPr>
              <a:t>YEAR 8 INTO 9 OPTION FORM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CF265F-82D0-F090-337F-657A6AE62E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3009900"/>
            <a:ext cx="14948647" cy="1905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3452216" y="510182"/>
            <a:ext cx="14489383" cy="7102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71"/>
              </a:lnSpc>
            </a:pPr>
            <a:r>
              <a:rPr lang="en-US" sz="5491">
                <a:solidFill>
                  <a:srgbClr val="004AAD"/>
                </a:solidFill>
                <a:latin typeface="Montserrat Classic Bold"/>
              </a:rPr>
              <a:t>YEAR 8 INTO 9 OPTION FORM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D0DB6C-D0E3-FE70-8670-9BA5051E3B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1438275"/>
            <a:ext cx="12240222" cy="58434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E48BB2B-60B8-07F4-4781-513C781B9489}"/>
              </a:ext>
            </a:extLst>
          </p:cNvPr>
          <p:cNvSpPr txBox="1"/>
          <p:nvPr/>
        </p:nvSpPr>
        <p:spPr>
          <a:xfrm>
            <a:off x="5015211" y="7525286"/>
            <a:ext cx="10744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>
                <a:solidFill>
                  <a:srgbClr val="0070C0"/>
                </a:solidFill>
              </a:rPr>
              <a:t>If a subject is not selected at this stage for Year 9, it cannot be taken up for Year 10.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3352825" y="245139"/>
            <a:ext cx="14489383" cy="7102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71"/>
              </a:lnSpc>
            </a:pPr>
            <a:r>
              <a:rPr lang="en-US" sz="5491">
                <a:solidFill>
                  <a:srgbClr val="004AAD"/>
                </a:solidFill>
                <a:latin typeface="Montserrat Classic Bold"/>
              </a:rPr>
              <a:t>OPTIONS PROCESS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478723" y="801840"/>
            <a:ext cx="14467847" cy="8215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12470" lvl="1" indent="-356235">
              <a:lnSpc>
                <a:spcPts val="4620"/>
              </a:lnSpc>
              <a:buFont typeface="Arial"/>
              <a:buChar char="•"/>
            </a:pPr>
            <a:r>
              <a:rPr lang="en-US" sz="3300" spc="33">
                <a:solidFill>
                  <a:srgbClr val="004AAD"/>
                </a:solidFill>
                <a:latin typeface="Montserrat Light"/>
              </a:rPr>
              <a:t>Sessions in form discussing careers and education choices </a:t>
            </a:r>
          </a:p>
          <a:p>
            <a:pPr marL="712470" lvl="1" indent="-356235">
              <a:lnSpc>
                <a:spcPts val="4620"/>
              </a:lnSpc>
              <a:buFont typeface="Arial"/>
              <a:buChar char="•"/>
            </a:pPr>
            <a:endParaRPr lang="en-US" sz="3300" spc="33">
              <a:solidFill>
                <a:srgbClr val="004AAD"/>
              </a:solidFill>
              <a:latin typeface="Montserrat Light"/>
            </a:endParaRPr>
          </a:p>
          <a:p>
            <a:pPr marL="712470" lvl="1" indent="-356235">
              <a:lnSpc>
                <a:spcPts val="4620"/>
              </a:lnSpc>
              <a:buFont typeface="Arial"/>
              <a:buChar char="•"/>
            </a:pPr>
            <a:r>
              <a:rPr lang="en-US" sz="3300" spc="33">
                <a:solidFill>
                  <a:srgbClr val="004AAD"/>
                </a:solidFill>
                <a:latin typeface="Montserrat Light"/>
              </a:rPr>
              <a:t>Options evening to meet curriculum areas</a:t>
            </a:r>
          </a:p>
          <a:p>
            <a:pPr>
              <a:lnSpc>
                <a:spcPts val="4620"/>
              </a:lnSpc>
            </a:pPr>
            <a:endParaRPr lang="en-US" sz="3300" spc="33">
              <a:solidFill>
                <a:srgbClr val="004AAD"/>
              </a:solidFill>
              <a:latin typeface="Montserrat Light"/>
            </a:endParaRPr>
          </a:p>
          <a:p>
            <a:pPr marL="712470" lvl="1" indent="-356235">
              <a:lnSpc>
                <a:spcPts val="4620"/>
              </a:lnSpc>
              <a:buFont typeface="Arial"/>
              <a:buChar char="•"/>
            </a:pPr>
            <a:r>
              <a:rPr lang="en-US" sz="3300" spc="33">
                <a:solidFill>
                  <a:srgbClr val="004AAD"/>
                </a:solidFill>
                <a:latin typeface="Montserrat Light Bold"/>
              </a:rPr>
              <a:t>You must submit your final choices by handing your options form to your form tutor by Friday 23</a:t>
            </a:r>
            <a:r>
              <a:rPr lang="en-US" sz="3300" spc="33" baseline="30000">
                <a:solidFill>
                  <a:srgbClr val="004AAD"/>
                </a:solidFill>
                <a:latin typeface="Montserrat Light Bold"/>
              </a:rPr>
              <a:t>rd</a:t>
            </a:r>
            <a:r>
              <a:rPr lang="en-US" sz="3300" spc="33">
                <a:solidFill>
                  <a:srgbClr val="004AAD"/>
                </a:solidFill>
                <a:latin typeface="Montserrat Light Bold"/>
              </a:rPr>
              <a:t> February.</a:t>
            </a:r>
          </a:p>
          <a:p>
            <a:pPr>
              <a:lnSpc>
                <a:spcPts val="4620"/>
              </a:lnSpc>
            </a:pPr>
            <a:endParaRPr lang="en-US" sz="3300" spc="33">
              <a:solidFill>
                <a:srgbClr val="004AAD"/>
              </a:solidFill>
              <a:latin typeface="Montserrat Light Bold"/>
            </a:endParaRPr>
          </a:p>
          <a:p>
            <a:pPr marL="712470" lvl="1" indent="-356235">
              <a:lnSpc>
                <a:spcPts val="4620"/>
              </a:lnSpc>
              <a:buFont typeface="Arial"/>
              <a:buChar char="•"/>
            </a:pPr>
            <a:r>
              <a:rPr lang="en-US" sz="3300" spc="33">
                <a:solidFill>
                  <a:srgbClr val="004AAD"/>
                </a:solidFill>
                <a:latin typeface="Montserrat Light"/>
              </a:rPr>
              <a:t>Subjects are put into options blocks </a:t>
            </a:r>
          </a:p>
          <a:p>
            <a:pPr>
              <a:lnSpc>
                <a:spcPts val="4620"/>
              </a:lnSpc>
            </a:pPr>
            <a:endParaRPr lang="en-US" sz="3300" spc="33">
              <a:solidFill>
                <a:srgbClr val="004AAD"/>
              </a:solidFill>
              <a:latin typeface="Montserrat Light"/>
            </a:endParaRPr>
          </a:p>
          <a:p>
            <a:pPr marL="712470" lvl="1" indent="-356235">
              <a:lnSpc>
                <a:spcPts val="4620"/>
              </a:lnSpc>
              <a:buFont typeface="Arial"/>
              <a:buChar char="•"/>
            </a:pPr>
            <a:r>
              <a:rPr lang="en-US" sz="3300" spc="33">
                <a:solidFill>
                  <a:srgbClr val="004AAD"/>
                </a:solidFill>
                <a:latin typeface="Montserrat Light"/>
              </a:rPr>
              <a:t>​​A further meeting is arranged with any student who do not have all their first choices to provide further support in selecting a suitable course.​​</a:t>
            </a:r>
          </a:p>
          <a:p>
            <a:pPr>
              <a:lnSpc>
                <a:spcPts val="4620"/>
              </a:lnSpc>
            </a:pPr>
            <a:endParaRPr lang="en-US" sz="3300" spc="33">
              <a:solidFill>
                <a:srgbClr val="004AAD"/>
              </a:solidFill>
              <a:latin typeface="Montserrat Light"/>
            </a:endParaRPr>
          </a:p>
          <a:p>
            <a:pPr marL="712470" lvl="1" indent="-356235">
              <a:lnSpc>
                <a:spcPts val="4620"/>
              </a:lnSpc>
              <a:buFont typeface="Arial"/>
              <a:buChar char="•"/>
            </a:pPr>
            <a:r>
              <a:rPr lang="en-US" sz="3300" spc="33">
                <a:solidFill>
                  <a:srgbClr val="004AAD"/>
                </a:solidFill>
                <a:latin typeface="Montserrat Light"/>
              </a:rPr>
              <a:t>Students/parents are informed of the final choices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3365185" y="3891929"/>
            <a:ext cx="14489383" cy="1021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75"/>
              </a:lnSpc>
            </a:pPr>
            <a:r>
              <a:rPr lang="en-US" sz="7890">
                <a:solidFill>
                  <a:srgbClr val="004AAD"/>
                </a:solidFill>
                <a:latin typeface="Montserrat Classic Bold"/>
              </a:rPr>
              <a:t>THANK YOU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3475062" y="1838601"/>
            <a:ext cx="4485951" cy="1444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73"/>
              </a:lnSpc>
            </a:pPr>
            <a:r>
              <a:rPr lang="en-US" sz="2766" spc="27">
                <a:solidFill>
                  <a:srgbClr val="004AAD"/>
                </a:solidFill>
                <a:latin typeface="Montserrat Light"/>
              </a:rPr>
              <a:t>Headteacher - Ms Walsh</a:t>
            </a:r>
          </a:p>
          <a:p>
            <a:pPr>
              <a:lnSpc>
                <a:spcPts val="3873"/>
              </a:lnSpc>
            </a:pPr>
            <a:endParaRPr lang="en-US" sz="2766" spc="27">
              <a:solidFill>
                <a:srgbClr val="004AAD"/>
              </a:solidFill>
              <a:latin typeface="Montserrat Light"/>
            </a:endParaRPr>
          </a:p>
          <a:p>
            <a:pPr algn="l">
              <a:lnSpc>
                <a:spcPts val="3873"/>
              </a:lnSpc>
            </a:pPr>
            <a:r>
              <a:rPr lang="en-US" sz="2766" spc="27">
                <a:solidFill>
                  <a:srgbClr val="004AAD"/>
                </a:solidFill>
                <a:latin typeface="Montserrat Light"/>
              </a:rPr>
              <a:t>​​            www.dwhs.co.uk  ​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462083" y="2589276"/>
            <a:ext cx="1103103" cy="110310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3378912" y="4444140"/>
            <a:ext cx="1186274" cy="118627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3378912" y="6792464"/>
            <a:ext cx="1186274" cy="118627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8786398" y="1566370"/>
            <a:ext cx="3320837" cy="717729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2202484" y="1610531"/>
            <a:ext cx="5702782" cy="7023765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3356957" y="477745"/>
            <a:ext cx="14548309" cy="7102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71"/>
              </a:lnSpc>
            </a:pPr>
            <a:r>
              <a:rPr lang="en-US" sz="5491">
                <a:solidFill>
                  <a:srgbClr val="004AAD"/>
                </a:solidFill>
                <a:latin typeface="Montserrat Classic Bold"/>
              </a:rPr>
              <a:t>WELCOME TO YEAR 8 OPTIONS EVENING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720012" y="6733783"/>
            <a:ext cx="3684044" cy="958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873"/>
              </a:lnSpc>
            </a:pPr>
            <a:r>
              <a:rPr lang="en-US" sz="2766" spc="27">
                <a:solidFill>
                  <a:srgbClr val="004AAD"/>
                </a:solidFill>
                <a:latin typeface="Montserrat Light"/>
              </a:rPr>
              <a:t>@DormersWellsHigh SchoolOfficial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658049" y="4529490"/>
            <a:ext cx="3746006" cy="958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873"/>
              </a:lnSpc>
            </a:pPr>
            <a:r>
              <a:rPr lang="en-US" sz="2766" spc="27">
                <a:solidFill>
                  <a:srgbClr val="004AAD"/>
                </a:solidFill>
                <a:latin typeface="Montserrat Light"/>
              </a:rPr>
              <a:t>@DormersWellsHS</a:t>
            </a:r>
          </a:p>
          <a:p>
            <a:pPr algn="just">
              <a:lnSpc>
                <a:spcPts val="3873"/>
              </a:lnSpc>
            </a:pPr>
            <a:r>
              <a:rPr lang="en-US" sz="2766" spc="27">
                <a:solidFill>
                  <a:srgbClr val="004AAD"/>
                </a:solidFill>
                <a:latin typeface="Montserrat Light"/>
              </a:rPr>
              <a:t>@CareersDWHS1    ​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3452216" y="510182"/>
            <a:ext cx="14548309" cy="7102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71"/>
              </a:lnSpc>
            </a:pPr>
            <a:r>
              <a:rPr lang="en-US" sz="5491">
                <a:solidFill>
                  <a:srgbClr val="004AAD"/>
                </a:solidFill>
                <a:latin typeface="Montserrat Classic Bold"/>
              </a:rPr>
              <a:t>AIM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633154" y="1485900"/>
            <a:ext cx="5367371" cy="5367371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3452216" y="1779951"/>
            <a:ext cx="7890444" cy="31986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61341" lvl="1" indent="-280670">
              <a:lnSpc>
                <a:spcPts val="3640"/>
              </a:lnSpc>
              <a:buFont typeface="Arial"/>
              <a:buChar char="•"/>
            </a:pPr>
            <a:r>
              <a:rPr lang="en-US" sz="2600" spc="26">
                <a:solidFill>
                  <a:srgbClr val="004AAD"/>
                </a:solidFill>
                <a:latin typeface="Montserrat Light"/>
              </a:rPr>
              <a:t>To support your child in making informed choices for Year 9.​</a:t>
            </a:r>
          </a:p>
          <a:p>
            <a:pPr>
              <a:lnSpc>
                <a:spcPts val="3640"/>
              </a:lnSpc>
            </a:pPr>
            <a:endParaRPr lang="en-US" sz="2600" spc="26">
              <a:solidFill>
                <a:srgbClr val="004AAD"/>
              </a:solidFill>
              <a:latin typeface="Montserrat Light"/>
            </a:endParaRPr>
          </a:p>
          <a:p>
            <a:pPr marL="561340" lvl="1" indent="-280670">
              <a:lnSpc>
                <a:spcPts val="3639"/>
              </a:lnSpc>
              <a:buFont typeface="Arial"/>
              <a:buChar char="•"/>
            </a:pPr>
            <a:r>
              <a:rPr lang="en-US" sz="2599" spc="25">
                <a:solidFill>
                  <a:srgbClr val="004AAD"/>
                </a:solidFill>
                <a:latin typeface="Montserrat Light"/>
              </a:rPr>
              <a:t>To provide you with further  information on how best to  support your child through the  options process and selecting  their subjects for Year 9.​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3452216" y="510182"/>
            <a:ext cx="14548309" cy="7102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71"/>
              </a:lnSpc>
            </a:pPr>
            <a:r>
              <a:rPr lang="en-US" sz="5491">
                <a:solidFill>
                  <a:srgbClr val="004AAD"/>
                </a:solidFill>
                <a:latin typeface="Montserrat Classic Bold"/>
              </a:rPr>
              <a:t>YEAR 9 OPTIONS 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787169" y="3699139"/>
            <a:ext cx="11878404" cy="498893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3452216" y="1486468"/>
            <a:ext cx="14548309" cy="27369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61340" lvl="1" indent="-280670">
              <a:lnSpc>
                <a:spcPts val="3640"/>
              </a:lnSpc>
              <a:buFont typeface="Arial"/>
              <a:buChar char="•"/>
            </a:pPr>
            <a:r>
              <a:rPr lang="en-US" sz="2600" spc="26">
                <a:solidFill>
                  <a:srgbClr val="004AAD"/>
                </a:solidFill>
                <a:latin typeface="Montserrat Light"/>
              </a:rPr>
              <a:t>Options are a key milestone in each child's education.  </a:t>
            </a:r>
            <a:endParaRPr lang="en-US"/>
          </a:p>
          <a:p>
            <a:pPr marL="561340" lvl="1" indent="-280670">
              <a:lnSpc>
                <a:spcPts val="3640"/>
              </a:lnSpc>
              <a:buFont typeface="Arial"/>
              <a:buChar char="•"/>
            </a:pPr>
            <a:r>
              <a:rPr lang="en-US" sz="2600" spc="26">
                <a:solidFill>
                  <a:srgbClr val="004AAD"/>
                </a:solidFill>
                <a:latin typeface="Montserrat Light"/>
              </a:rPr>
              <a:t>Students will take some control over what they study.​​</a:t>
            </a:r>
            <a:endParaRPr lang="en-US"/>
          </a:p>
          <a:p>
            <a:pPr marL="561340" lvl="1" indent="-280670">
              <a:lnSpc>
                <a:spcPts val="3640"/>
              </a:lnSpc>
              <a:buFont typeface="Arial"/>
              <a:buChar char="•"/>
            </a:pPr>
            <a:r>
              <a:rPr lang="en-US" sz="2600" spc="26">
                <a:solidFill>
                  <a:srgbClr val="004AAD"/>
                </a:solidFill>
                <a:latin typeface="Montserrat Light"/>
              </a:rPr>
              <a:t>Students are starting to plan seriously towards future careers, Sixth Form, University and so forth.​</a:t>
            </a:r>
          </a:p>
          <a:p>
            <a:pPr>
              <a:lnSpc>
                <a:spcPts val="3640"/>
              </a:lnSpc>
            </a:pPr>
            <a:endParaRPr lang="en-US" sz="2600" spc="26">
              <a:solidFill>
                <a:srgbClr val="004AAD"/>
              </a:solidFill>
              <a:latin typeface="Montserrat Light"/>
            </a:endParaRPr>
          </a:p>
          <a:p>
            <a:pPr>
              <a:lnSpc>
                <a:spcPts val="3639"/>
              </a:lnSpc>
            </a:pPr>
            <a:endParaRPr lang="en-US" sz="2600" spc="26">
              <a:solidFill>
                <a:srgbClr val="004AAD"/>
              </a:solidFill>
              <a:latin typeface="Montserrat Ligh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l="31640" r="29255"/>
          <a:stretch>
            <a:fillRect/>
          </a:stretch>
        </p:blipFill>
        <p:spPr>
          <a:xfrm>
            <a:off x="12883281" y="0"/>
            <a:ext cx="5404719" cy="9156515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3452216" y="510182"/>
            <a:ext cx="14548309" cy="7102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71"/>
              </a:lnSpc>
            </a:pPr>
            <a:r>
              <a:rPr lang="en-US" sz="5491">
                <a:solidFill>
                  <a:srgbClr val="004AAD"/>
                </a:solidFill>
                <a:latin typeface="Montserrat Classic Bold"/>
              </a:rPr>
              <a:t>CURRICULUM TIME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03B94B2-77F1-6251-E9D8-36FBFA1D7B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3377644"/>
              </p:ext>
            </p:extLst>
          </p:nvPr>
        </p:nvGraphicFramePr>
        <p:xfrm>
          <a:off x="3452216" y="1943100"/>
          <a:ext cx="8919444" cy="673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9722">
                  <a:extLst>
                    <a:ext uri="{9D8B030D-6E8A-4147-A177-3AD203B41FA5}">
                      <a16:colId xmlns:a16="http://schemas.microsoft.com/office/drawing/2014/main" val="3717288813"/>
                    </a:ext>
                  </a:extLst>
                </a:gridCol>
                <a:gridCol w="4459722">
                  <a:extLst>
                    <a:ext uri="{9D8B030D-6E8A-4147-A177-3AD203B41FA5}">
                      <a16:colId xmlns:a16="http://schemas.microsoft.com/office/drawing/2014/main" val="1219999430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r>
                        <a:rPr lang="en-GB" sz="2800" b="1"/>
                        <a:t>Subject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/>
                        <a:t>Hours Per Fortnight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5185132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r>
                        <a:rPr lang="en-GB" sz="2800" b="0"/>
                        <a:t>English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9201081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r>
                        <a:rPr lang="en-GB" sz="2800" b="0"/>
                        <a:t>Maths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4034550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r>
                        <a:rPr lang="en-GB" sz="2800" b="0"/>
                        <a:t>Science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7661362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r>
                        <a:rPr lang="en-GB" sz="2800" b="0"/>
                        <a:t>Religious Education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8767018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r>
                        <a:rPr lang="en-GB" sz="2800" b="0"/>
                        <a:t>Computing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9270198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r>
                        <a:rPr lang="en-GB" sz="2800" b="0"/>
                        <a:t>Physical Education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4113605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r>
                        <a:rPr lang="en-GB" sz="2800" b="0"/>
                        <a:t>CPSHE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2333907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r>
                        <a:rPr lang="en-GB" sz="2800" b="0"/>
                        <a:t>French/Spanish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2683688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r>
                        <a:rPr lang="en-GB" sz="2800" b="0"/>
                        <a:t>Geography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1660607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r>
                        <a:rPr lang="en-GB" sz="2800" b="0"/>
                        <a:t>History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6309525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r>
                        <a:rPr lang="en-GB" sz="2800" b="0"/>
                        <a:t>Option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9424111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r>
                        <a:rPr lang="en-GB" sz="2800" b="0"/>
                        <a:t>Option 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39709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3452216" y="510182"/>
            <a:ext cx="14548309" cy="7102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71"/>
              </a:lnSpc>
            </a:pPr>
            <a:r>
              <a:rPr lang="en-US" sz="5491">
                <a:solidFill>
                  <a:srgbClr val="004AAD"/>
                </a:solidFill>
                <a:latin typeface="Montserrat Classic Bold"/>
              </a:rPr>
              <a:t>CHOOSING YOUR SUBJECTS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3452216" y="2713720"/>
            <a:ext cx="7146590" cy="2531088"/>
            <a:chOff x="0" y="0"/>
            <a:chExt cx="2809453" cy="99501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809453" cy="995016"/>
            </a:xfrm>
            <a:custGeom>
              <a:avLst/>
              <a:gdLst/>
              <a:ahLst/>
              <a:cxnLst/>
              <a:rect l="l" t="t" r="r" b="b"/>
              <a:pathLst>
                <a:path w="2809453" h="995016">
                  <a:moveTo>
                    <a:pt x="0" y="0"/>
                  </a:moveTo>
                  <a:lnTo>
                    <a:pt x="2809453" y="0"/>
                  </a:lnTo>
                  <a:lnTo>
                    <a:pt x="2809453" y="995016"/>
                  </a:lnTo>
                  <a:lnTo>
                    <a:pt x="0" y="995016"/>
                  </a:lnTo>
                  <a:close/>
                </a:path>
              </a:pathLst>
            </a:custGeom>
            <a:solidFill>
              <a:srgbClr val="55ACEE">
                <a:alpha val="65882"/>
              </a:srgbClr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598806" y="2713720"/>
            <a:ext cx="7146590" cy="2531088"/>
            <a:chOff x="0" y="0"/>
            <a:chExt cx="2809453" cy="99501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809453" cy="995016"/>
            </a:xfrm>
            <a:custGeom>
              <a:avLst/>
              <a:gdLst/>
              <a:ahLst/>
              <a:cxnLst/>
              <a:rect l="l" t="t" r="r" b="b"/>
              <a:pathLst>
                <a:path w="2809453" h="995016">
                  <a:moveTo>
                    <a:pt x="0" y="0"/>
                  </a:moveTo>
                  <a:lnTo>
                    <a:pt x="2809453" y="0"/>
                  </a:lnTo>
                  <a:lnTo>
                    <a:pt x="2809453" y="995016"/>
                  </a:lnTo>
                  <a:lnTo>
                    <a:pt x="0" y="995016"/>
                  </a:lnTo>
                  <a:close/>
                </a:path>
              </a:pathLst>
            </a:custGeom>
            <a:solidFill>
              <a:srgbClr val="CDE2FB"/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598806" y="5244808"/>
            <a:ext cx="7146590" cy="2531088"/>
            <a:chOff x="0" y="0"/>
            <a:chExt cx="2809453" cy="99501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809453" cy="995016"/>
            </a:xfrm>
            <a:custGeom>
              <a:avLst/>
              <a:gdLst/>
              <a:ahLst/>
              <a:cxnLst/>
              <a:rect l="l" t="t" r="r" b="b"/>
              <a:pathLst>
                <a:path w="2809453" h="995016">
                  <a:moveTo>
                    <a:pt x="0" y="0"/>
                  </a:moveTo>
                  <a:lnTo>
                    <a:pt x="2809453" y="0"/>
                  </a:lnTo>
                  <a:lnTo>
                    <a:pt x="2809453" y="995016"/>
                  </a:lnTo>
                  <a:lnTo>
                    <a:pt x="0" y="995016"/>
                  </a:lnTo>
                  <a:close/>
                </a:path>
              </a:pathLst>
            </a:custGeom>
            <a:solidFill>
              <a:srgbClr val="55ACEE">
                <a:alpha val="65882"/>
              </a:srgbClr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3452216" y="5244808"/>
            <a:ext cx="7146590" cy="2531088"/>
            <a:chOff x="0" y="0"/>
            <a:chExt cx="2809453" cy="995016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809453" cy="995016"/>
            </a:xfrm>
            <a:custGeom>
              <a:avLst/>
              <a:gdLst/>
              <a:ahLst/>
              <a:cxnLst/>
              <a:rect l="l" t="t" r="r" b="b"/>
              <a:pathLst>
                <a:path w="2809453" h="995016">
                  <a:moveTo>
                    <a:pt x="0" y="0"/>
                  </a:moveTo>
                  <a:lnTo>
                    <a:pt x="2809453" y="0"/>
                  </a:lnTo>
                  <a:lnTo>
                    <a:pt x="2809453" y="995016"/>
                  </a:lnTo>
                  <a:lnTo>
                    <a:pt x="0" y="995016"/>
                  </a:lnTo>
                  <a:close/>
                </a:path>
              </a:pathLst>
            </a:custGeom>
            <a:solidFill>
              <a:srgbClr val="CDE2FB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4260410" y="3438186"/>
            <a:ext cx="5530203" cy="11869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43"/>
              </a:lnSpc>
            </a:pPr>
            <a:r>
              <a:rPr lang="en-US" sz="4732">
                <a:solidFill>
                  <a:srgbClr val="FFFFFF"/>
                </a:solidFill>
                <a:latin typeface="Montserrat Classic"/>
              </a:rPr>
              <a:t>I’m good at the subject​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260410" y="5682410"/>
            <a:ext cx="5530203" cy="17539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43"/>
              </a:lnSpc>
            </a:pPr>
            <a:r>
              <a:rPr lang="en-US" sz="4732">
                <a:solidFill>
                  <a:srgbClr val="55ACEE"/>
                </a:solidFill>
                <a:latin typeface="Montserrat Classic"/>
              </a:rPr>
              <a:t>I know what it will involve in the future​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1407000" y="3787274"/>
            <a:ext cx="5530203" cy="6109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43"/>
              </a:lnSpc>
            </a:pPr>
            <a:r>
              <a:rPr lang="en-US" sz="4732">
                <a:solidFill>
                  <a:srgbClr val="55ACEE"/>
                </a:solidFill>
                <a:latin typeface="Montserrat Classic"/>
              </a:rPr>
              <a:t>I enjoy the lessons​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407000" y="5897148"/>
            <a:ext cx="5530203" cy="11869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43"/>
              </a:lnSpc>
            </a:pPr>
            <a:r>
              <a:rPr lang="en-US" sz="4732">
                <a:solidFill>
                  <a:srgbClr val="FFFFFF"/>
                </a:solidFill>
                <a:latin typeface="Montserrat Classic"/>
              </a:rPr>
              <a:t>It will help me when I’m older​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452216" y="1957640"/>
            <a:ext cx="14548309" cy="5848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20"/>
              </a:lnSpc>
            </a:pPr>
            <a:r>
              <a:rPr lang="en-US" sz="4500">
                <a:solidFill>
                  <a:srgbClr val="004AAD"/>
                </a:solidFill>
                <a:latin typeface="Montserrat Classic Bold"/>
              </a:rPr>
              <a:t>POSITIVE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3452216" y="510182"/>
            <a:ext cx="14548309" cy="7102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71"/>
              </a:lnSpc>
            </a:pPr>
            <a:r>
              <a:rPr lang="en-US" sz="5491">
                <a:solidFill>
                  <a:srgbClr val="004AAD"/>
                </a:solidFill>
                <a:latin typeface="Montserrat Classic Bold"/>
              </a:rPr>
              <a:t>CHOOSING YOUR SUBJECTS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452216" y="1957640"/>
            <a:ext cx="14548309" cy="5848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20"/>
              </a:lnSpc>
            </a:pPr>
            <a:r>
              <a:rPr lang="en-US" sz="4500">
                <a:solidFill>
                  <a:srgbClr val="004AAD"/>
                </a:solidFill>
                <a:latin typeface="Montserrat Classic Bold"/>
              </a:rPr>
              <a:t>NEGATIVE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3452216" y="2866324"/>
            <a:ext cx="7095095" cy="2512851"/>
            <a:chOff x="0" y="0"/>
            <a:chExt cx="2809453" cy="99501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809453" cy="995016"/>
            </a:xfrm>
            <a:custGeom>
              <a:avLst/>
              <a:gdLst/>
              <a:ahLst/>
              <a:cxnLst/>
              <a:rect l="l" t="t" r="r" b="b"/>
              <a:pathLst>
                <a:path w="2809453" h="995016">
                  <a:moveTo>
                    <a:pt x="0" y="0"/>
                  </a:moveTo>
                  <a:lnTo>
                    <a:pt x="2809453" y="0"/>
                  </a:lnTo>
                  <a:lnTo>
                    <a:pt x="2809453" y="995016"/>
                  </a:lnTo>
                  <a:lnTo>
                    <a:pt x="0" y="995016"/>
                  </a:lnTo>
                  <a:close/>
                </a:path>
              </a:pathLst>
            </a:custGeom>
            <a:solidFill>
              <a:srgbClr val="55ACEE">
                <a:alpha val="65882"/>
              </a:srgbClr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0547312" y="2866324"/>
            <a:ext cx="7095095" cy="2512851"/>
            <a:chOff x="0" y="0"/>
            <a:chExt cx="2809453" cy="995016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809453" cy="995016"/>
            </a:xfrm>
            <a:custGeom>
              <a:avLst/>
              <a:gdLst/>
              <a:ahLst/>
              <a:cxnLst/>
              <a:rect l="l" t="t" r="r" b="b"/>
              <a:pathLst>
                <a:path w="2809453" h="995016">
                  <a:moveTo>
                    <a:pt x="0" y="0"/>
                  </a:moveTo>
                  <a:lnTo>
                    <a:pt x="2809453" y="0"/>
                  </a:lnTo>
                  <a:lnTo>
                    <a:pt x="2809453" y="995016"/>
                  </a:lnTo>
                  <a:lnTo>
                    <a:pt x="0" y="995016"/>
                  </a:lnTo>
                  <a:close/>
                </a:path>
              </a:pathLst>
            </a:custGeom>
            <a:solidFill>
              <a:srgbClr val="CDE2FB"/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0547312" y="5379174"/>
            <a:ext cx="7095095" cy="2512851"/>
            <a:chOff x="0" y="0"/>
            <a:chExt cx="2809453" cy="995016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809453" cy="995016"/>
            </a:xfrm>
            <a:custGeom>
              <a:avLst/>
              <a:gdLst/>
              <a:ahLst/>
              <a:cxnLst/>
              <a:rect l="l" t="t" r="r" b="b"/>
              <a:pathLst>
                <a:path w="2809453" h="995016">
                  <a:moveTo>
                    <a:pt x="0" y="0"/>
                  </a:moveTo>
                  <a:lnTo>
                    <a:pt x="2809453" y="0"/>
                  </a:lnTo>
                  <a:lnTo>
                    <a:pt x="2809453" y="995016"/>
                  </a:lnTo>
                  <a:lnTo>
                    <a:pt x="0" y="995016"/>
                  </a:lnTo>
                  <a:close/>
                </a:path>
              </a:pathLst>
            </a:custGeom>
            <a:solidFill>
              <a:srgbClr val="55ACEE">
                <a:alpha val="65882"/>
              </a:srgbClr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3452216" y="5379174"/>
            <a:ext cx="7095095" cy="2512851"/>
            <a:chOff x="0" y="0"/>
            <a:chExt cx="2809453" cy="995016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809453" cy="995016"/>
            </a:xfrm>
            <a:custGeom>
              <a:avLst/>
              <a:gdLst/>
              <a:ahLst/>
              <a:cxnLst/>
              <a:rect l="l" t="t" r="r" b="b"/>
              <a:pathLst>
                <a:path w="2809453" h="995016">
                  <a:moveTo>
                    <a:pt x="0" y="0"/>
                  </a:moveTo>
                  <a:lnTo>
                    <a:pt x="2809453" y="0"/>
                  </a:lnTo>
                  <a:lnTo>
                    <a:pt x="2809453" y="995016"/>
                  </a:lnTo>
                  <a:lnTo>
                    <a:pt x="0" y="995016"/>
                  </a:lnTo>
                  <a:close/>
                </a:path>
              </a:pathLst>
            </a:custGeom>
            <a:solidFill>
              <a:srgbClr val="CDE2FB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4254586" y="3277117"/>
            <a:ext cx="5490356" cy="17472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10"/>
              </a:lnSpc>
            </a:pPr>
            <a:r>
              <a:rPr lang="en-US" sz="4698">
                <a:solidFill>
                  <a:srgbClr val="FFFFFF"/>
                </a:solidFill>
                <a:latin typeface="Montserrat Classic"/>
              </a:rPr>
              <a:t>My friend is choosing the subject​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254586" y="5814378"/>
            <a:ext cx="5490356" cy="17529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10"/>
              </a:lnSpc>
            </a:pPr>
            <a:r>
              <a:rPr lang="en-US" sz="4698">
                <a:solidFill>
                  <a:srgbClr val="55ACEE"/>
                </a:solidFill>
                <a:latin typeface="Montserrat Classic"/>
              </a:rPr>
              <a:t>It’s a new subject so I think that I’ll like it​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349682" y="3314482"/>
            <a:ext cx="5490356" cy="17529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10"/>
              </a:lnSpc>
            </a:pPr>
            <a:r>
              <a:rPr lang="en-US" sz="4698">
                <a:solidFill>
                  <a:srgbClr val="55ACEE"/>
                </a:solidFill>
                <a:latin typeface="Montserrat Classic"/>
              </a:rPr>
              <a:t>I like the teacher who is teaching me now​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1349682" y="5783458"/>
            <a:ext cx="5490356" cy="17472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10"/>
              </a:lnSpc>
            </a:pPr>
            <a:r>
              <a:rPr lang="en-US" sz="4698">
                <a:solidFill>
                  <a:srgbClr val="FFFFFF"/>
                </a:solidFill>
                <a:latin typeface="Montserrat Classic"/>
              </a:rPr>
              <a:t>Other people want me to do the subject​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l="4836" r="4836" b="1093"/>
          <a:stretch>
            <a:fillRect/>
          </a:stretch>
        </p:blipFill>
        <p:spPr>
          <a:xfrm>
            <a:off x="12610076" y="0"/>
            <a:ext cx="5677924" cy="9157053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3452216" y="510182"/>
            <a:ext cx="9157860" cy="7102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71"/>
              </a:lnSpc>
            </a:pPr>
            <a:r>
              <a:rPr lang="en-US" sz="5491">
                <a:solidFill>
                  <a:srgbClr val="004AAD"/>
                </a:solidFill>
                <a:latin typeface="Montserrat Classic Bold"/>
              </a:rPr>
              <a:t>EBACC QUALIFICATIONS​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237823" y="1743667"/>
            <a:ext cx="6763168" cy="4220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650" lvl="1" indent="-377825">
              <a:lnSpc>
                <a:spcPts val="3745"/>
              </a:lnSpc>
              <a:buFont typeface="Arial"/>
              <a:buChar char="•"/>
            </a:pPr>
            <a:r>
              <a:rPr lang="en-US" sz="3500" spc="35">
                <a:solidFill>
                  <a:srgbClr val="004AAD"/>
                </a:solidFill>
                <a:latin typeface="Montserrat Light"/>
              </a:rPr>
              <a:t>English</a:t>
            </a:r>
          </a:p>
          <a:p>
            <a:pPr>
              <a:lnSpc>
                <a:spcPts val="3745"/>
              </a:lnSpc>
            </a:pPr>
            <a:endParaRPr lang="en-US" sz="3500" spc="35">
              <a:solidFill>
                <a:srgbClr val="004AAD"/>
              </a:solidFill>
              <a:latin typeface="Montserrat Light"/>
            </a:endParaRPr>
          </a:p>
          <a:p>
            <a:pPr marL="755650" lvl="1" indent="-377825">
              <a:lnSpc>
                <a:spcPts val="3745"/>
              </a:lnSpc>
              <a:buFont typeface="Arial"/>
              <a:buChar char="•"/>
            </a:pPr>
            <a:r>
              <a:rPr lang="en-US" sz="3500" spc="35">
                <a:solidFill>
                  <a:srgbClr val="004AAD"/>
                </a:solidFill>
                <a:latin typeface="Montserrat Light"/>
              </a:rPr>
              <a:t>Mathematics</a:t>
            </a:r>
          </a:p>
          <a:p>
            <a:pPr>
              <a:lnSpc>
                <a:spcPts val="3745"/>
              </a:lnSpc>
            </a:pPr>
            <a:endParaRPr lang="en-US" sz="3500" spc="35">
              <a:solidFill>
                <a:srgbClr val="004AAD"/>
              </a:solidFill>
              <a:latin typeface="Montserrat Light"/>
            </a:endParaRPr>
          </a:p>
          <a:p>
            <a:pPr marL="755650" lvl="1" indent="-377825">
              <a:lnSpc>
                <a:spcPts val="3745"/>
              </a:lnSpc>
              <a:buFont typeface="Arial"/>
              <a:buChar char="•"/>
            </a:pPr>
            <a:r>
              <a:rPr lang="en-US" sz="3500" spc="35">
                <a:solidFill>
                  <a:srgbClr val="004AAD"/>
                </a:solidFill>
                <a:latin typeface="Montserrat Light"/>
              </a:rPr>
              <a:t>Science</a:t>
            </a:r>
          </a:p>
          <a:p>
            <a:pPr>
              <a:lnSpc>
                <a:spcPts val="3745"/>
              </a:lnSpc>
            </a:pPr>
            <a:endParaRPr lang="en-US" sz="3500" spc="35">
              <a:solidFill>
                <a:srgbClr val="004AAD"/>
              </a:solidFill>
              <a:latin typeface="Montserrat Light"/>
            </a:endParaRPr>
          </a:p>
          <a:p>
            <a:pPr marL="755650" lvl="1" indent="-377825">
              <a:lnSpc>
                <a:spcPts val="3745"/>
              </a:lnSpc>
              <a:buFont typeface="Arial"/>
              <a:buChar char="•"/>
            </a:pPr>
            <a:r>
              <a:rPr lang="en-US" sz="3500" spc="35">
                <a:solidFill>
                  <a:srgbClr val="004AAD"/>
                </a:solidFill>
                <a:latin typeface="Montserrat Light"/>
              </a:rPr>
              <a:t>Geography or History</a:t>
            </a:r>
          </a:p>
          <a:p>
            <a:pPr>
              <a:lnSpc>
                <a:spcPts val="3745"/>
              </a:lnSpc>
            </a:pPr>
            <a:endParaRPr lang="en-US" sz="3500" spc="35">
              <a:solidFill>
                <a:srgbClr val="004AAD"/>
              </a:solidFill>
              <a:latin typeface="Montserrat Light"/>
            </a:endParaRPr>
          </a:p>
          <a:p>
            <a:pPr marL="755650" lvl="1" indent="-377825" algn="l">
              <a:lnSpc>
                <a:spcPts val="3745"/>
              </a:lnSpc>
              <a:buFont typeface="Arial"/>
              <a:buChar char="•"/>
            </a:pPr>
            <a:r>
              <a:rPr lang="en-US" sz="3500" spc="35">
                <a:solidFill>
                  <a:srgbClr val="004AAD"/>
                </a:solidFill>
                <a:latin typeface="Montserrat Light"/>
              </a:rPr>
              <a:t>French or Spanish​​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452216" y="6372770"/>
            <a:ext cx="9157860" cy="1844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00"/>
              </a:lnSpc>
            </a:pPr>
            <a:r>
              <a:rPr lang="en-US" sz="3500" spc="35">
                <a:solidFill>
                  <a:srgbClr val="004AAD"/>
                </a:solidFill>
                <a:latin typeface="Montserrat Light"/>
              </a:rPr>
              <a:t>Most students will be expected to continue with a language and humanities subject in Y9 and 10.​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3452216" y="510182"/>
            <a:ext cx="14489383" cy="7102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71"/>
              </a:lnSpc>
            </a:pPr>
            <a:r>
              <a:rPr lang="en-US" sz="5491">
                <a:solidFill>
                  <a:srgbClr val="004AAD"/>
                </a:solidFill>
                <a:latin typeface="Montserrat Classic Bold"/>
              </a:rPr>
              <a:t>YEAR 8 INTO 9 OPTION FORM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75885C-5843-5A10-D888-E5E5092741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2610047"/>
            <a:ext cx="14260080" cy="375265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Custom</PresentationFormat>
  <Slides>13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Year 8 into year 9 options</dc:title>
  <cp:revision>1</cp:revision>
  <dcterms:created xsi:type="dcterms:W3CDTF">2006-08-16T00:00:00Z</dcterms:created>
  <dcterms:modified xsi:type="dcterms:W3CDTF">2024-02-19T16:36:59Z</dcterms:modified>
  <dc:identifier>DAEUVi8P4sY</dc:identifier>
</cp:coreProperties>
</file>